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2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2696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090D77-98EA-814A-AB0D-7B85DE199EEA}" type="datetime1">
              <a:rPr lang="en-US" smtClean="0"/>
              <a:t>5/9/12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D60F8-0845-0F4B-AD73-BD25C87444E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7FC04-D5C7-DA43-AE27-EA827466E5BD}" type="datetime1">
              <a:rPr lang="en-US" smtClean="0"/>
              <a:t>5/9/12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85479-9167-664A-8796-133C230FEA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85479-9167-664A-8796-133C230FEA69}" type="slidenum">
              <a:rPr lang="en-US" smtClean="0"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4F82379-1ACD-6D4B-9A99-5AD2F8C18253}" type="datetime1">
              <a:rPr lang="en-US" smtClean="0"/>
              <a:t>5/9/12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5CFE-3951-574F-99F9-EBD5593994B8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7210-1B3C-F645-88C0-96D70FA6FD33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EBC9-86AF-3942-953A-C4AC0128DCC3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DFF4-3F97-FE46-90DE-1004AC7EB1DC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31837-D318-194E-9C37-F194F1F46875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A2B3F-ECB9-1642-874B-5C515CD2983E}" type="datetime1">
              <a:rPr lang="en-US" smtClean="0"/>
              <a:t>5/9/12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C8BB4-8B52-D942-B8D6-CDBAAEB820E0}" type="datetime1">
              <a:rPr lang="en-US" smtClean="0"/>
              <a:t>5/9/12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ED25-7FA7-3540-A969-B6C75C5E731E}" type="datetime1">
              <a:rPr lang="en-US" smtClean="0"/>
              <a:t>5/9/12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27AA5-5627-A54A-A377-5A83A2CF9DBD}" type="datetime1">
              <a:rPr lang="en-US" smtClean="0"/>
              <a:t>5/9/12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CC42-81ED-7149-8D7C-7A062C850389}" type="datetime1">
              <a:rPr lang="en-US" smtClean="0"/>
              <a:t>5/9/12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4FF4-BB6F-4F4F-9B87-3DF5E2FABC16}" type="datetime1">
              <a:rPr lang="en-US" smtClean="0"/>
              <a:t>5/9/12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2FEFF-1ADB-5843-804D-5CD7EFC5A213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kunsill nazzjonali tal-ktieb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617E4-5DAA-E148-8BE6-65672B3446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0" y="20849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Aqra</a:t>
            </a:r>
            <a:r>
              <a:rPr lang="en-US" dirty="0" smtClean="0"/>
              <a:t> </a:t>
            </a:r>
            <a:r>
              <a:rPr lang="en-US" dirty="0" err="1" smtClean="0"/>
              <a:t>Ktieb</a:t>
            </a:r>
            <a:r>
              <a:rPr lang="en-US" dirty="0" smtClean="0"/>
              <a:t> </a:t>
            </a:r>
            <a:r>
              <a:rPr lang="en-US" dirty="0" err="1" smtClean="0"/>
              <a:t>Qabel</a:t>
            </a:r>
            <a:r>
              <a:rPr lang="en-US" dirty="0" smtClean="0"/>
              <a:t> </a:t>
            </a:r>
            <a:r>
              <a:rPr lang="en-US" dirty="0" err="1" smtClean="0"/>
              <a:t>l-Irqad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 useBgFill="1"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6100" y="4165600"/>
            <a:ext cx="6400800" cy="17526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Kunsill</a:t>
            </a:r>
            <a:r>
              <a:rPr lang="en-US" dirty="0" smtClean="0"/>
              <a:t> </a:t>
            </a:r>
            <a:r>
              <a:rPr lang="en-US" dirty="0" err="1" smtClean="0"/>
              <a:t>Nazzjonali</a:t>
            </a:r>
            <a:r>
              <a:rPr lang="en-US" dirty="0" smtClean="0"/>
              <a:t> </a:t>
            </a:r>
            <a:r>
              <a:rPr lang="en-US" dirty="0" err="1" smtClean="0"/>
              <a:t>tal-Ktieb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C596-1476-DD4C-9A87-763AD6261CC6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9" name="Picture 8" descr="chldin b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500" y="1905000"/>
            <a:ext cx="2622755" cy="2463800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err="1" smtClean="0"/>
              <a:t>Għandi</a:t>
            </a:r>
            <a:r>
              <a:rPr lang="en-US" dirty="0" smtClean="0"/>
              <a:t> </a:t>
            </a:r>
            <a:r>
              <a:rPr lang="en-US" dirty="0" err="1" smtClean="0"/>
              <a:t>nħalli</a:t>
            </a:r>
            <a:r>
              <a:rPr lang="en-US" dirty="0" smtClean="0"/>
              <a:t> lit-</a:t>
            </a:r>
            <a:r>
              <a:rPr lang="en-US" dirty="0" err="1" smtClean="0"/>
              <a:t>tfal</a:t>
            </a:r>
            <a:r>
              <a:rPr lang="en-US" dirty="0" smtClean="0"/>
              <a:t> </a:t>
            </a:r>
            <a:r>
              <a:rPr lang="en-US" dirty="0" err="1" smtClean="0"/>
              <a:t>jagħżlu</a:t>
            </a:r>
            <a:r>
              <a:rPr lang="en-US" dirty="0" smtClean="0"/>
              <a:t> </a:t>
            </a:r>
            <a:r>
              <a:rPr lang="en-US" dirty="0" err="1" smtClean="0"/>
              <a:t>l-kotba</a:t>
            </a:r>
            <a:r>
              <a:rPr lang="en-US" dirty="0" smtClean="0"/>
              <a:t> </a:t>
            </a:r>
            <a:r>
              <a:rPr lang="en-US" dirty="0" err="1" smtClean="0"/>
              <a:t>huma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BF06E-18B8-E344-B5CD-910E527ABACD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42-174476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600" y="1600200"/>
            <a:ext cx="2870200" cy="2985008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err="1" smtClean="0"/>
              <a:t>Kemm</a:t>
            </a:r>
            <a:r>
              <a:rPr lang="en-US" dirty="0" smtClean="0"/>
              <a:t> hi </a:t>
            </a:r>
            <a:r>
              <a:rPr lang="en-US" dirty="0" err="1" smtClean="0"/>
              <a:t>importanti</a:t>
            </a:r>
            <a:r>
              <a:rPr lang="en-US" dirty="0" smtClean="0"/>
              <a:t> </a:t>
            </a:r>
            <a:r>
              <a:rPr lang="en-US" dirty="0" err="1" smtClean="0"/>
              <a:t>t-tipa</a:t>
            </a:r>
            <a:r>
              <a:rPr lang="en-US" dirty="0" smtClean="0"/>
              <a:t> </a:t>
            </a:r>
            <a:r>
              <a:rPr lang="en-US" dirty="0" err="1" smtClean="0"/>
              <a:t>tal-ktieb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C6CA-8DE6-EF44-9467-1D99D565A931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reading blue boo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1754544"/>
            <a:ext cx="3867150" cy="2766388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/>
          </a:p>
          <a:p>
            <a:pPr marL="0" indent="0" algn="ctr"/>
            <a:r>
              <a:rPr lang="en-US" dirty="0" err="1" smtClean="0"/>
              <a:t>Jien</a:t>
            </a:r>
            <a:r>
              <a:rPr lang="en-US" dirty="0" smtClean="0"/>
              <a:t> </a:t>
            </a:r>
            <a:r>
              <a:rPr lang="en-US" dirty="0" err="1" smtClean="0"/>
              <a:t>nixtieq</a:t>
            </a:r>
            <a:r>
              <a:rPr lang="en-US" dirty="0" smtClean="0"/>
              <a:t> </a:t>
            </a:r>
            <a:r>
              <a:rPr lang="en-US" dirty="0" err="1" smtClean="0"/>
              <a:t>nagħti</a:t>
            </a:r>
            <a:r>
              <a:rPr lang="en-US" dirty="0" smtClean="0"/>
              <a:t> lit-</a:t>
            </a:r>
            <a:r>
              <a:rPr lang="en-US" dirty="0" err="1" smtClean="0"/>
              <a:t>tfal</a:t>
            </a:r>
            <a:r>
              <a:rPr lang="en-US" dirty="0" smtClean="0"/>
              <a:t> </a:t>
            </a:r>
            <a:r>
              <a:rPr lang="en-US" dirty="0" err="1" smtClean="0"/>
              <a:t>ktieb</a:t>
            </a:r>
            <a:r>
              <a:rPr lang="en-US" dirty="0" smtClean="0"/>
              <a:t> </a:t>
            </a:r>
            <a:r>
              <a:rPr lang="en-US" dirty="0" err="1" smtClean="0"/>
              <a:t>bħala</a:t>
            </a:r>
            <a:r>
              <a:rPr lang="en-US" dirty="0" smtClean="0"/>
              <a:t> </a:t>
            </a:r>
            <a:r>
              <a:rPr lang="en-US" dirty="0" err="1" smtClean="0"/>
              <a:t>rigal</a:t>
            </a:r>
            <a:r>
              <a:rPr lang="en-US" dirty="0" smtClean="0"/>
              <a:t> </a:t>
            </a:r>
            <a:r>
              <a:rPr lang="en-US" dirty="0" err="1" smtClean="0"/>
              <a:t>imma</a:t>
            </a:r>
            <a:r>
              <a:rPr lang="en-US" dirty="0" smtClean="0"/>
              <a:t> dawn </a:t>
            </a:r>
            <a:r>
              <a:rPr lang="en-US" dirty="0" err="1" smtClean="0"/>
              <a:t>mhux</a:t>
            </a:r>
            <a:r>
              <a:rPr lang="en-US" dirty="0" smtClean="0"/>
              <a:t> </a:t>
            </a:r>
            <a:r>
              <a:rPr lang="en-US" dirty="0" err="1" smtClean="0"/>
              <a:t>dejjem</a:t>
            </a:r>
            <a:r>
              <a:rPr lang="en-US" dirty="0" smtClean="0"/>
              <a:t> </a:t>
            </a:r>
            <a:r>
              <a:rPr lang="en-US" dirty="0" err="1" smtClean="0"/>
              <a:t>jieħdu</a:t>
            </a:r>
            <a:r>
              <a:rPr lang="en-US" dirty="0" smtClean="0"/>
              <a:t> </a:t>
            </a:r>
            <a:r>
              <a:rPr lang="en-US" dirty="0" err="1" smtClean="0"/>
              <a:t>gost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. </a:t>
            </a:r>
            <a:r>
              <a:rPr lang="en-US" dirty="0" err="1" smtClean="0"/>
              <a:t>X’nista</a:t>
            </a:r>
            <a:r>
              <a:rPr lang="en-US" dirty="0" smtClean="0"/>
              <a:t>’ </a:t>
            </a:r>
            <a:r>
              <a:rPr lang="en-US" dirty="0" err="1" smtClean="0"/>
              <a:t>nagħmel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D79D-0CFD-D54B-87B6-8118057DDD4D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mother and chl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0" y="1918496"/>
            <a:ext cx="3098800" cy="2305841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smtClean="0"/>
              <a:t>Xi </a:t>
            </a:r>
            <a:r>
              <a:rPr lang="en-US" dirty="0" err="1" smtClean="0"/>
              <a:t>ħadd</a:t>
            </a:r>
            <a:r>
              <a:rPr lang="en-US" dirty="0" smtClean="0"/>
              <a:t> </a:t>
            </a:r>
            <a:r>
              <a:rPr lang="en-US" dirty="0" err="1" smtClean="0"/>
              <a:t>darba</a:t>
            </a:r>
            <a:r>
              <a:rPr lang="en-US" dirty="0" smtClean="0"/>
              <a:t> </a:t>
            </a:r>
            <a:r>
              <a:rPr lang="en-US" dirty="0" err="1" smtClean="0"/>
              <a:t>qalli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għandi</a:t>
            </a:r>
            <a:r>
              <a:rPr lang="en-US" dirty="0" smtClean="0"/>
              <a:t> </a:t>
            </a:r>
            <a:r>
              <a:rPr lang="en-US" dirty="0" err="1" smtClean="0"/>
              <a:t>niddiskuti</a:t>
            </a:r>
            <a:r>
              <a:rPr lang="en-US" dirty="0" smtClean="0"/>
              <a:t> </a:t>
            </a:r>
            <a:r>
              <a:rPr lang="en-US" dirty="0" err="1" smtClean="0"/>
              <a:t>l-ktieb</a:t>
            </a:r>
            <a:r>
              <a:rPr lang="en-US" dirty="0" smtClean="0"/>
              <a:t> mat-</a:t>
            </a:r>
            <a:r>
              <a:rPr lang="en-US" dirty="0" err="1" smtClean="0"/>
              <a:t>tfal</a:t>
            </a:r>
            <a:r>
              <a:rPr lang="en-US" dirty="0" smtClean="0"/>
              <a:t>. </a:t>
            </a:r>
            <a:r>
              <a:rPr lang="en-US" dirty="0" err="1" smtClean="0"/>
              <a:t>Imma</a:t>
            </a:r>
            <a:r>
              <a:rPr lang="en-US" dirty="0" smtClean="0"/>
              <a:t> dawn </a:t>
            </a:r>
            <a:r>
              <a:rPr lang="en-US" dirty="0" err="1" smtClean="0"/>
              <a:t>kemm</a:t>
            </a:r>
            <a:r>
              <a:rPr lang="en-US" dirty="0" smtClean="0"/>
              <a:t> se </a:t>
            </a:r>
            <a:r>
              <a:rPr lang="en-US" dirty="0" err="1" smtClean="0"/>
              <a:t>jifhmu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6A8-FFD7-9745-A536-811DD0B15673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father and chl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2900" y="1900238"/>
            <a:ext cx="3733800" cy="2489200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err="1" smtClean="0"/>
              <a:t>F’liema</a:t>
            </a:r>
            <a:r>
              <a:rPr lang="en-US" dirty="0" smtClean="0"/>
              <a:t> </a:t>
            </a:r>
            <a:r>
              <a:rPr lang="en-US" dirty="0" err="1" smtClean="0"/>
              <a:t>kamra</a:t>
            </a:r>
            <a:r>
              <a:rPr lang="en-US" dirty="0" smtClean="0"/>
              <a:t> tad-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l-aħjar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noqgħod</a:t>
            </a:r>
            <a:r>
              <a:rPr lang="en-US" dirty="0" smtClean="0"/>
              <a:t> </a:t>
            </a:r>
            <a:r>
              <a:rPr lang="en-US" dirty="0" err="1" smtClean="0"/>
              <a:t>naqra</a:t>
            </a:r>
            <a:r>
              <a:rPr lang="en-US" dirty="0" smtClean="0"/>
              <a:t> lit-</a:t>
            </a:r>
            <a:r>
              <a:rPr lang="en-US" dirty="0" err="1" smtClean="0"/>
              <a:t>tfal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72C4A-11D5-9545-A942-C3FD0259029F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grandmother-reading-storybook_~pe000259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1954222"/>
            <a:ext cx="3098800" cy="2498715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err="1" smtClean="0"/>
              <a:t>Tajjeb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noqgħod</a:t>
            </a:r>
            <a:r>
              <a:rPr lang="en-US" dirty="0" smtClean="0"/>
              <a:t> </a:t>
            </a:r>
            <a:r>
              <a:rPr lang="en-US" dirty="0" err="1" smtClean="0"/>
              <a:t>inbiddel</a:t>
            </a:r>
            <a:r>
              <a:rPr lang="en-US" dirty="0" smtClean="0"/>
              <a:t> </a:t>
            </a:r>
            <a:r>
              <a:rPr lang="en-US" dirty="0" err="1" smtClean="0"/>
              <a:t>leħni</a:t>
            </a:r>
            <a:r>
              <a:rPr lang="en-US" dirty="0" smtClean="0"/>
              <a:t> meta </a:t>
            </a:r>
            <a:r>
              <a:rPr lang="en-US" dirty="0" err="1" smtClean="0"/>
              <a:t>naqra</a:t>
            </a:r>
            <a:r>
              <a:rPr lang="en-US" dirty="0" smtClean="0"/>
              <a:t> lit-</a:t>
            </a:r>
            <a:r>
              <a:rPr lang="en-US" dirty="0" err="1" smtClean="0"/>
              <a:t>tfal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DFF4-3F97-FE46-90DE-1004AC7EB1DC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nannu read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5900" y="1965643"/>
            <a:ext cx="3263900" cy="2273850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err="1" smtClean="0"/>
              <a:t>Hemm</a:t>
            </a:r>
            <a:r>
              <a:rPr lang="en-US" dirty="0" smtClean="0"/>
              <a:t> xi </a:t>
            </a:r>
            <a:r>
              <a:rPr lang="en-US" dirty="0" err="1" smtClean="0"/>
              <a:t>ħaġa</a:t>
            </a:r>
            <a:r>
              <a:rPr lang="en-US" dirty="0" smtClean="0"/>
              <a:t> </a:t>
            </a:r>
            <a:r>
              <a:rPr lang="en-US" dirty="0" err="1" smtClean="0"/>
              <a:t>oħra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nista</a:t>
            </a:r>
            <a:r>
              <a:rPr lang="en-US" dirty="0" smtClean="0"/>
              <a:t>’ </a:t>
            </a:r>
            <a:r>
              <a:rPr lang="en-US" dirty="0" err="1" smtClean="0"/>
              <a:t>nagħmel</a:t>
            </a:r>
            <a:r>
              <a:rPr lang="en-US" dirty="0" smtClean="0"/>
              <a:t> </a:t>
            </a:r>
            <a:r>
              <a:rPr lang="en-US" dirty="0" err="1" smtClean="0"/>
              <a:t>biex</a:t>
            </a:r>
            <a:r>
              <a:rPr lang="en-US" dirty="0" smtClean="0"/>
              <a:t> </a:t>
            </a:r>
            <a:r>
              <a:rPr lang="en-US" dirty="0" err="1" smtClean="0"/>
              <a:t>inħajjar</a:t>
            </a:r>
            <a:r>
              <a:rPr lang="en-US" dirty="0" smtClean="0"/>
              <a:t> lit-</a:t>
            </a:r>
            <a:r>
              <a:rPr lang="en-US" dirty="0" err="1" smtClean="0"/>
              <a:t>tfal</a:t>
            </a:r>
            <a:r>
              <a:rPr lang="en-US" dirty="0" smtClean="0"/>
              <a:t> </a:t>
            </a:r>
            <a:r>
              <a:rPr lang="en-US" dirty="0" err="1" smtClean="0"/>
              <a:t>jaqraw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DFF4-3F97-FE46-90DE-1004AC7EB1DC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b0239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700" y="1600200"/>
            <a:ext cx="2171700" cy="3128721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err="1" smtClean="0"/>
              <a:t>Jien</a:t>
            </a:r>
            <a:r>
              <a:rPr lang="en-US" dirty="0" smtClean="0"/>
              <a:t> </a:t>
            </a:r>
            <a:r>
              <a:rPr lang="en-US" dirty="0" err="1" smtClean="0"/>
              <a:t>nibża</a:t>
            </a:r>
            <a:r>
              <a:rPr lang="en-US" dirty="0" smtClean="0"/>
              <a:t>’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t-teknoloġija</a:t>
            </a:r>
            <a:r>
              <a:rPr lang="en-US" dirty="0" smtClean="0"/>
              <a:t> </a:t>
            </a:r>
            <a:r>
              <a:rPr lang="en-US" dirty="0" err="1" smtClean="0"/>
              <a:t>moderna</a:t>
            </a:r>
            <a:r>
              <a:rPr lang="en-US" dirty="0" smtClean="0"/>
              <a:t> </a:t>
            </a:r>
            <a:r>
              <a:rPr lang="en-US" dirty="0" err="1" smtClean="0"/>
              <a:t>qed</a:t>
            </a:r>
            <a:r>
              <a:rPr lang="en-US" dirty="0" smtClean="0"/>
              <a:t> </a:t>
            </a:r>
            <a:r>
              <a:rPr lang="en-US" dirty="0" err="1" smtClean="0"/>
              <a:t>teqred</a:t>
            </a:r>
            <a:r>
              <a:rPr lang="en-US" dirty="0" smtClean="0"/>
              <a:t> </a:t>
            </a:r>
            <a:r>
              <a:rPr lang="en-US" dirty="0" err="1" smtClean="0"/>
              <a:t>il-qari</a:t>
            </a:r>
            <a:r>
              <a:rPr lang="en-US" dirty="0" smtClean="0"/>
              <a:t> fit-</a:t>
            </a:r>
            <a:r>
              <a:rPr lang="en-US" dirty="0" err="1" smtClean="0"/>
              <a:t>tfal</a:t>
            </a:r>
            <a:r>
              <a:rPr lang="en-US" dirty="0" smtClean="0"/>
              <a:t>. </a:t>
            </a:r>
            <a:r>
              <a:rPr lang="en-US" dirty="0" err="1" smtClean="0"/>
              <a:t>X’taħseb</a:t>
            </a:r>
            <a:r>
              <a:rPr lang="en-US" dirty="0" smtClean="0"/>
              <a:t> </a:t>
            </a:r>
            <a:r>
              <a:rPr lang="en-US" dirty="0" err="1" smtClean="0"/>
              <a:t>dwar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DFF4-3F97-FE46-90DE-1004AC7EB1DC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BLD0409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1950962"/>
            <a:ext cx="3746500" cy="2666627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err="1" smtClean="0"/>
              <a:t>Fejn</a:t>
            </a:r>
            <a:r>
              <a:rPr lang="en-US" dirty="0" smtClean="0"/>
              <a:t> </a:t>
            </a:r>
            <a:r>
              <a:rPr lang="en-US" dirty="0" err="1" smtClean="0"/>
              <a:t>għandi</a:t>
            </a:r>
            <a:r>
              <a:rPr lang="en-US" dirty="0" smtClean="0"/>
              <a:t> </a:t>
            </a:r>
            <a:r>
              <a:rPr lang="en-US" dirty="0" err="1" smtClean="0"/>
              <a:t>nżomm</a:t>
            </a:r>
            <a:r>
              <a:rPr lang="en-US" dirty="0" smtClean="0"/>
              <a:t> </a:t>
            </a:r>
            <a:r>
              <a:rPr lang="en-US" dirty="0" err="1" smtClean="0"/>
              <a:t>il-kotba</a:t>
            </a:r>
            <a:r>
              <a:rPr lang="en-US" dirty="0" smtClean="0"/>
              <a:t> fid-</a:t>
            </a:r>
            <a:r>
              <a:rPr lang="en-US" dirty="0" err="1" smtClean="0"/>
              <a:t>dar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DFF4-3F97-FE46-90DE-1004AC7EB1DC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thumbna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2209800"/>
            <a:ext cx="2895600" cy="1930400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t-tfal</a:t>
            </a:r>
            <a:r>
              <a:rPr lang="en-US" dirty="0" smtClean="0"/>
              <a:t> </a:t>
            </a:r>
            <a:r>
              <a:rPr lang="en-US" dirty="0" err="1" smtClean="0"/>
              <a:t>ikollhom</a:t>
            </a:r>
            <a:r>
              <a:rPr lang="en-US" dirty="0" smtClean="0"/>
              <a:t> </a:t>
            </a:r>
            <a:r>
              <a:rPr lang="en-US" dirty="0" err="1" smtClean="0"/>
              <a:t>librerija</a:t>
            </a:r>
            <a:r>
              <a:rPr lang="en-US" dirty="0" smtClean="0"/>
              <a:t> </a:t>
            </a:r>
            <a:r>
              <a:rPr lang="en-US" dirty="0" err="1" smtClean="0"/>
              <a:t>żgħira</a:t>
            </a:r>
            <a:r>
              <a:rPr lang="en-US" dirty="0" smtClean="0"/>
              <a:t> </a:t>
            </a:r>
            <a:r>
              <a:rPr lang="en-US" dirty="0" err="1" smtClean="0"/>
              <a:t>tagħhom</a:t>
            </a:r>
            <a:r>
              <a:rPr lang="en-US" dirty="0" smtClean="0"/>
              <a:t> fid-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jew</a:t>
            </a:r>
            <a:r>
              <a:rPr lang="en-US" dirty="0" smtClean="0"/>
              <a:t> </a:t>
            </a:r>
            <a:r>
              <a:rPr lang="en-US" dirty="0" err="1" smtClean="0"/>
              <a:t>fil-kamra</a:t>
            </a:r>
            <a:r>
              <a:rPr lang="en-US" dirty="0" smtClean="0"/>
              <a:t> </a:t>
            </a:r>
            <a:r>
              <a:rPr lang="en-US" dirty="0" err="1" smtClean="0"/>
              <a:t>tagħhom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DFF4-3F97-FE46-90DE-1004AC7EB1DC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7" name="Picture 6" descr="child-reading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797584"/>
            <a:ext cx="2997200" cy="2600442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>
            <a:normAutofit/>
          </a:bodyPr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err="1" smtClean="0"/>
              <a:t>Għaliex</a:t>
            </a:r>
            <a:r>
              <a:rPr lang="en-US" dirty="0" smtClean="0"/>
              <a:t> </a:t>
            </a:r>
            <a:r>
              <a:rPr lang="en-US" dirty="0" err="1" smtClean="0"/>
              <a:t>il-qari</a:t>
            </a:r>
            <a:r>
              <a:rPr lang="en-US" dirty="0" smtClean="0"/>
              <a:t> </a:t>
            </a:r>
            <a:r>
              <a:rPr lang="en-US" dirty="0" err="1" smtClean="0"/>
              <a:t>huwa</a:t>
            </a:r>
            <a:r>
              <a:rPr lang="en-US" dirty="0" smtClean="0"/>
              <a:t> </a:t>
            </a:r>
            <a:r>
              <a:rPr lang="en-US" dirty="0" err="1" smtClean="0"/>
              <a:t>daqshekk</a:t>
            </a:r>
            <a:r>
              <a:rPr lang="en-US" dirty="0" smtClean="0"/>
              <a:t> </a:t>
            </a:r>
            <a:r>
              <a:rPr lang="en-US" dirty="0" err="1" smtClean="0"/>
              <a:t>importanti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CE1F5-BC0B-7440-96E5-2382F4E17075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7" name="Picture 6" descr="k462236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2900" y="1417638"/>
            <a:ext cx="3324543" cy="2933421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/>
          </a:p>
          <a:p>
            <a:pPr marL="0" indent="0" algn="ctr"/>
            <a:r>
              <a:rPr lang="en-US" dirty="0" err="1" smtClean="0"/>
              <a:t>Illum</a:t>
            </a:r>
            <a:r>
              <a:rPr lang="en-US" dirty="0" smtClean="0"/>
              <a:t> </a:t>
            </a:r>
            <a:r>
              <a:rPr lang="en-US" dirty="0" err="1" smtClean="0"/>
              <a:t>hawn</a:t>
            </a:r>
            <a:r>
              <a:rPr lang="en-US" dirty="0" smtClean="0"/>
              <a:t> dawn </a:t>
            </a:r>
            <a:r>
              <a:rPr lang="en-US" dirty="0" err="1" smtClean="0"/>
              <a:t>l</a:t>
            </a:r>
            <a:r>
              <a:rPr lang="en-US" dirty="0" smtClean="0"/>
              <a:t>-E Books. Ta’ min </a:t>
            </a:r>
            <a:r>
              <a:rPr lang="en-US" dirty="0" err="1" smtClean="0"/>
              <a:t>jagħmel</a:t>
            </a:r>
            <a:r>
              <a:rPr lang="en-US" dirty="0" smtClean="0"/>
              <a:t> </a:t>
            </a:r>
            <a:r>
              <a:rPr lang="en-US" dirty="0" err="1" smtClean="0"/>
              <a:t>użu</a:t>
            </a:r>
            <a:r>
              <a:rPr lang="en-US" dirty="0" smtClean="0"/>
              <a:t> </a:t>
            </a:r>
            <a:r>
              <a:rPr lang="en-US" dirty="0" err="1" smtClean="0"/>
              <a:t>minnhom</a:t>
            </a:r>
            <a:r>
              <a:rPr lang="en-US" dirty="0" smtClean="0"/>
              <a:t> </a:t>
            </a:r>
            <a:r>
              <a:rPr lang="en-US" dirty="0" err="1" smtClean="0"/>
              <a:t>fil-qari</a:t>
            </a:r>
            <a:r>
              <a:rPr lang="en-US" dirty="0" smtClean="0"/>
              <a:t> lit-</a:t>
            </a:r>
            <a:r>
              <a:rPr lang="en-US" dirty="0" err="1" smtClean="0"/>
              <a:t>tfal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DFF4-3F97-FE46-90DE-1004AC7EB1DC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9" name="Picture 8" descr="th_EBook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3882" y="1417638"/>
            <a:ext cx="2895918" cy="2895918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r>
              <a:rPr lang="en-US" dirty="0" smtClean="0"/>
              <a:t>Meta </a:t>
            </a:r>
            <a:r>
              <a:rPr lang="en-US" dirty="0" err="1" smtClean="0"/>
              <a:t>t-tfal</a:t>
            </a:r>
            <a:r>
              <a:rPr lang="en-US" dirty="0" smtClean="0"/>
              <a:t> </a:t>
            </a:r>
            <a:r>
              <a:rPr lang="en-US" dirty="0" err="1" smtClean="0"/>
              <a:t>jikbru</a:t>
            </a:r>
            <a:r>
              <a:rPr lang="en-US" dirty="0" smtClean="0"/>
              <a:t> </a:t>
            </a:r>
            <a:r>
              <a:rPr lang="en-US" dirty="0" err="1" smtClean="0"/>
              <a:t>jibqgħu</a:t>
            </a:r>
            <a:r>
              <a:rPr lang="en-US" dirty="0" smtClean="0"/>
              <a:t> </a:t>
            </a:r>
            <a:r>
              <a:rPr lang="en-US" dirty="0" err="1" smtClean="0"/>
              <a:t>jiftakru</a:t>
            </a:r>
            <a:r>
              <a:rPr lang="en-US" dirty="0" smtClean="0"/>
              <a:t> </a:t>
            </a:r>
            <a:r>
              <a:rPr lang="en-US" dirty="0" err="1" smtClean="0"/>
              <a:t>kemm</a:t>
            </a:r>
            <a:r>
              <a:rPr lang="en-US" dirty="0" smtClean="0"/>
              <a:t> </a:t>
            </a:r>
            <a:r>
              <a:rPr lang="en-US" dirty="0" err="1" smtClean="0"/>
              <a:t>kont</a:t>
            </a:r>
            <a:r>
              <a:rPr lang="en-US" dirty="0" smtClean="0"/>
              <a:t> </a:t>
            </a:r>
            <a:r>
              <a:rPr lang="en-US" dirty="0" err="1" smtClean="0"/>
              <a:t>toqgħod</a:t>
            </a:r>
            <a:r>
              <a:rPr lang="en-US" dirty="0" smtClean="0"/>
              <a:t> </a:t>
            </a:r>
            <a:r>
              <a:rPr lang="en-US" dirty="0" err="1" smtClean="0"/>
              <a:t>taqralhom</a:t>
            </a:r>
            <a:r>
              <a:rPr lang="en-US" dirty="0" smtClean="0"/>
              <a:t> </a:t>
            </a:r>
            <a:r>
              <a:rPr lang="en-US" dirty="0" err="1" smtClean="0"/>
              <a:t>stejjer</a:t>
            </a:r>
            <a:r>
              <a:rPr lang="en-US" dirty="0" smtClean="0"/>
              <a:t> meta </a:t>
            </a:r>
            <a:r>
              <a:rPr lang="en-US" dirty="0" err="1" smtClean="0"/>
              <a:t>kienu</a:t>
            </a:r>
            <a:r>
              <a:rPr lang="en-US" dirty="0" smtClean="0"/>
              <a:t> </a:t>
            </a:r>
            <a:r>
              <a:rPr lang="en-US" dirty="0" err="1" smtClean="0"/>
              <a:t>żgħar</a:t>
            </a:r>
            <a:r>
              <a:rPr lang="en-US" dirty="0" smtClean="0"/>
              <a:t>. Dan </a:t>
            </a:r>
            <a:r>
              <a:rPr lang="en-US" dirty="0" err="1" smtClean="0"/>
              <a:t>għad</a:t>
            </a:r>
            <a:r>
              <a:rPr lang="en-US" dirty="0" smtClean="0"/>
              <a:t> </a:t>
            </a:r>
            <a:r>
              <a:rPr lang="en-US" dirty="0" err="1" smtClean="0"/>
              <a:t>jagħtik</a:t>
            </a:r>
            <a:r>
              <a:rPr lang="en-US" dirty="0" smtClean="0"/>
              <a:t> </a:t>
            </a:r>
            <a:r>
              <a:rPr lang="en-US" dirty="0" err="1" smtClean="0"/>
              <a:t>sodisfazzjoni</a:t>
            </a:r>
            <a:r>
              <a:rPr lang="en-US" dirty="0" smtClean="0"/>
              <a:t> </a:t>
            </a:r>
            <a:r>
              <a:rPr lang="en-US" dirty="0" err="1" smtClean="0"/>
              <a:t>kbir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DFF4-3F97-FE46-90DE-1004AC7EB1DC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mother and bab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0" y="3644900"/>
            <a:ext cx="1703801" cy="2481263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38500"/>
            <a:ext cx="8229600" cy="3619500"/>
          </a:xfrm>
        </p:spPr>
        <p:txBody>
          <a:bodyPr/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smtClean="0"/>
              <a:t>Meta </a:t>
            </a:r>
            <a:r>
              <a:rPr lang="en-US" dirty="0" err="1" smtClean="0"/>
              <a:t>għandi</a:t>
            </a:r>
            <a:r>
              <a:rPr lang="en-US" dirty="0" smtClean="0"/>
              <a:t> </a:t>
            </a:r>
            <a:r>
              <a:rPr lang="en-US" dirty="0" err="1" smtClean="0"/>
              <a:t>nibda</a:t>
            </a:r>
            <a:r>
              <a:rPr lang="en-US" dirty="0" smtClean="0"/>
              <a:t> </a:t>
            </a:r>
            <a:r>
              <a:rPr lang="en-US" dirty="0" err="1" smtClean="0"/>
              <a:t>nħajjar</a:t>
            </a:r>
            <a:r>
              <a:rPr lang="en-US" dirty="0" smtClean="0"/>
              <a:t> lit-</a:t>
            </a:r>
            <a:r>
              <a:rPr lang="en-US" dirty="0" err="1" smtClean="0"/>
              <a:t>tfal</a:t>
            </a:r>
            <a:r>
              <a:rPr lang="en-US" dirty="0" smtClean="0"/>
              <a:t> </a:t>
            </a:r>
            <a:r>
              <a:rPr lang="en-US" dirty="0" err="1" smtClean="0"/>
              <a:t>jaqraw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ED61-7FEB-164D-AA43-3AD030E29CC3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11" name="Picture 10" descr="african-american-caucasian-caring_~x2024626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0" y="1689099"/>
            <a:ext cx="2014533" cy="2651539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33700"/>
            <a:ext cx="8229600" cy="4525963"/>
          </a:xfrm>
        </p:spPr>
        <p:txBody>
          <a:bodyPr/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err="1" smtClean="0"/>
              <a:t>Sakemm</a:t>
            </a:r>
            <a:r>
              <a:rPr lang="en-US" dirty="0" smtClean="0"/>
              <a:t> </a:t>
            </a:r>
            <a:r>
              <a:rPr lang="en-US" dirty="0" err="1" smtClean="0"/>
              <a:t>għandi</a:t>
            </a:r>
            <a:r>
              <a:rPr lang="en-US" dirty="0" smtClean="0"/>
              <a:t> </a:t>
            </a:r>
            <a:r>
              <a:rPr lang="en-US" dirty="0" err="1" smtClean="0"/>
              <a:t>nibqa</a:t>
            </a:r>
            <a:r>
              <a:rPr lang="en-US" dirty="0" smtClean="0"/>
              <a:t>’ </a:t>
            </a:r>
            <a:r>
              <a:rPr lang="en-US" dirty="0" err="1" smtClean="0"/>
              <a:t>naqra</a:t>
            </a:r>
            <a:r>
              <a:rPr lang="en-US" dirty="0" smtClean="0"/>
              <a:t> </a:t>
            </a:r>
            <a:r>
              <a:rPr lang="en-US" dirty="0" err="1" smtClean="0"/>
              <a:t>lil</a:t>
            </a:r>
            <a:r>
              <a:rPr lang="en-US" dirty="0" smtClean="0"/>
              <a:t> </a:t>
            </a:r>
            <a:r>
              <a:rPr lang="en-US" dirty="0" err="1" smtClean="0"/>
              <a:t>uliedi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1106C-7FB4-CD46-97EE-BB2924987A91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7" name="Picture 6" descr="young-girl-looking_~17903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93940"/>
            <a:ext cx="3136900" cy="2260560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/>
          </a:p>
          <a:p>
            <a:pPr marL="0" indent="0" algn="ctr"/>
            <a:r>
              <a:rPr lang="en-US" dirty="0" err="1" smtClean="0"/>
              <a:t>X’tip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’ </a:t>
            </a:r>
            <a:r>
              <a:rPr lang="en-US" dirty="0" err="1" smtClean="0"/>
              <a:t>kotba</a:t>
            </a:r>
            <a:r>
              <a:rPr lang="en-US" dirty="0" smtClean="0"/>
              <a:t> </a:t>
            </a:r>
            <a:r>
              <a:rPr lang="en-US" dirty="0" err="1" smtClean="0"/>
              <a:t>għandi</a:t>
            </a:r>
            <a:r>
              <a:rPr lang="en-US" dirty="0" smtClean="0"/>
              <a:t> </a:t>
            </a:r>
            <a:r>
              <a:rPr lang="en-US" dirty="0" err="1" smtClean="0"/>
              <a:t>naqra</a:t>
            </a:r>
            <a:r>
              <a:rPr lang="en-US" dirty="0" smtClean="0"/>
              <a:t> lit-</a:t>
            </a:r>
            <a:r>
              <a:rPr lang="en-US" dirty="0" err="1" smtClean="0"/>
              <a:t>tfal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F6E-AA57-D140-910D-6DDB968008AE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education_~k15393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900" y="1600200"/>
            <a:ext cx="2154436" cy="2984500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smtClean="0"/>
              <a:t>Kull meta </a:t>
            </a:r>
            <a:r>
              <a:rPr lang="en-US" dirty="0" err="1" smtClean="0"/>
              <a:t>għandi</a:t>
            </a:r>
            <a:r>
              <a:rPr lang="en-US" dirty="0" smtClean="0"/>
              <a:t> </a:t>
            </a:r>
            <a:r>
              <a:rPr lang="en-US" dirty="0" err="1" smtClean="0"/>
              <a:t>naqra</a:t>
            </a:r>
            <a:r>
              <a:rPr lang="en-US" dirty="0" smtClean="0"/>
              <a:t> lit-</a:t>
            </a:r>
            <a:r>
              <a:rPr lang="en-US" dirty="0" err="1" smtClean="0"/>
              <a:t>tfal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6935-3ED9-2049-895D-BB005B2B3E30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84573-Royalty-Free-RF-Clipart-Illustration-Of-A-Pretty-Teacher-Reading-A-Story-Book-To-Diverse-Childr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200" y="1753446"/>
            <a:ext cx="2768600" cy="3137746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</a:pPr>
            <a:endParaRPr lang="en-US" dirty="0" smtClean="0"/>
          </a:p>
          <a:p>
            <a:pPr marL="0" indent="0" algn="ctr">
              <a:spcBef>
                <a:spcPts val="0"/>
              </a:spcBef>
            </a:pPr>
            <a:endParaRPr lang="en-US" dirty="0" smtClean="0"/>
          </a:p>
          <a:p>
            <a:pPr marL="0" indent="0" algn="ctr">
              <a:spcBef>
                <a:spcPts val="0"/>
              </a:spcBef>
            </a:pPr>
            <a:endParaRPr lang="en-US" dirty="0" smtClean="0"/>
          </a:p>
          <a:p>
            <a:pPr marL="0" indent="0" algn="ctr">
              <a:spcBef>
                <a:spcPts val="0"/>
              </a:spcBef>
            </a:pPr>
            <a:endParaRPr lang="en-US" dirty="0" smtClean="0"/>
          </a:p>
          <a:p>
            <a:pPr marL="0" indent="0" algn="ctr">
              <a:spcBef>
                <a:spcPts val="0"/>
              </a:spcBef>
            </a:pPr>
            <a:endParaRPr lang="en-US" dirty="0" smtClean="0"/>
          </a:p>
          <a:p>
            <a:pPr marL="0" indent="0" algn="ctr">
              <a:spcBef>
                <a:spcPts val="0"/>
              </a:spcBef>
            </a:pPr>
            <a:endParaRPr lang="en-US" dirty="0" smtClean="0"/>
          </a:p>
          <a:p>
            <a:pPr marL="0" indent="0" algn="ctr">
              <a:spcBef>
                <a:spcPts val="0"/>
              </a:spcBef>
            </a:pPr>
            <a:endParaRPr lang="en-US" dirty="0" smtClean="0"/>
          </a:p>
          <a:p>
            <a:pPr marL="0" indent="0" algn="ctr">
              <a:spcBef>
                <a:spcPts val="0"/>
              </a:spcBef>
            </a:pPr>
            <a:endParaRPr lang="en-US" dirty="0" smtClean="0"/>
          </a:p>
          <a:p>
            <a:pPr marL="0" indent="0" algn="ctr">
              <a:spcBef>
                <a:spcPts val="0"/>
              </a:spcBef>
            </a:pPr>
            <a:r>
              <a:rPr lang="en-US" dirty="0" smtClean="0"/>
              <a:t>Min </a:t>
            </a:r>
            <a:r>
              <a:rPr lang="en-US" dirty="0" err="1" smtClean="0"/>
              <a:t>għandu</a:t>
            </a:r>
            <a:r>
              <a:rPr lang="en-US" dirty="0" smtClean="0"/>
              <a:t> </a:t>
            </a:r>
            <a:r>
              <a:rPr lang="en-US" dirty="0" err="1" smtClean="0"/>
              <a:t>jaqra</a:t>
            </a:r>
            <a:r>
              <a:rPr lang="en-US" dirty="0" smtClean="0"/>
              <a:t> lit-</a:t>
            </a:r>
            <a:r>
              <a:rPr lang="en-US" dirty="0" err="1" smtClean="0"/>
              <a:t>tfal</a:t>
            </a:r>
            <a:r>
              <a:rPr lang="en-US" dirty="0" smtClean="0"/>
              <a:t>, </a:t>
            </a:r>
            <a:r>
              <a:rPr lang="en-US" dirty="0" err="1" smtClean="0"/>
              <a:t>l-omm</a:t>
            </a:r>
            <a:r>
              <a:rPr lang="en-US" dirty="0" smtClean="0"/>
              <a:t> </a:t>
            </a:r>
            <a:r>
              <a:rPr lang="en-US" dirty="0" err="1" smtClean="0"/>
              <a:t>jew</a:t>
            </a:r>
            <a:r>
              <a:rPr lang="en-US" dirty="0" smtClean="0"/>
              <a:t> </a:t>
            </a:r>
            <a:r>
              <a:rPr lang="en-US" dirty="0" err="1" smtClean="0"/>
              <a:t>il-missier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2FB3-42E9-B148-A868-9D0055D39C42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family-reading-bible_~bxp5675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0600" y="1600200"/>
            <a:ext cx="2006600" cy="3073746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err="1" smtClean="0"/>
              <a:t>X’inhu</a:t>
            </a:r>
            <a:r>
              <a:rPr lang="en-US" dirty="0" smtClean="0"/>
              <a:t> </a:t>
            </a:r>
            <a:r>
              <a:rPr lang="en-US" dirty="0" err="1" smtClean="0"/>
              <a:t>l-aħjar</a:t>
            </a:r>
            <a:r>
              <a:rPr lang="en-US" dirty="0" smtClean="0"/>
              <a:t> Ii </a:t>
            </a:r>
            <a:r>
              <a:rPr lang="en-US" dirty="0" err="1" smtClean="0"/>
              <a:t>naqralhom</a:t>
            </a:r>
            <a:r>
              <a:rPr lang="en-US" dirty="0" smtClean="0"/>
              <a:t>, </a:t>
            </a:r>
            <a:r>
              <a:rPr lang="en-US" dirty="0" err="1" smtClean="0"/>
              <a:t>storja</a:t>
            </a:r>
            <a:r>
              <a:rPr lang="en-US" dirty="0" smtClean="0"/>
              <a:t> </a:t>
            </a:r>
            <a:r>
              <a:rPr lang="en-US" dirty="0" err="1" smtClean="0"/>
              <a:t>twila</a:t>
            </a:r>
            <a:r>
              <a:rPr lang="en-US" dirty="0" smtClean="0"/>
              <a:t> </a:t>
            </a:r>
            <a:r>
              <a:rPr lang="en-US" dirty="0" err="1" smtClean="0"/>
              <a:t>jew</a:t>
            </a:r>
            <a:r>
              <a:rPr lang="en-US" dirty="0" smtClean="0"/>
              <a:t> </a:t>
            </a:r>
            <a:r>
              <a:rPr lang="en-US" dirty="0" err="1" smtClean="0"/>
              <a:t>stejjer</a:t>
            </a:r>
            <a:r>
              <a:rPr lang="en-US" dirty="0" smtClean="0"/>
              <a:t> </a:t>
            </a:r>
            <a:r>
              <a:rPr lang="en-US" dirty="0" err="1" smtClean="0"/>
              <a:t>qosra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0E5B-5D1A-5946-A38F-50E6A6F2E006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woman-selecting-book_~x3035576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9150" y="1803400"/>
            <a:ext cx="2421947" cy="2552655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AQRA KTIEB QABEL L-IRQAD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endParaRPr lang="en-US" dirty="0" smtClean="0"/>
          </a:p>
          <a:p>
            <a:pPr marL="0" indent="0" algn="ctr"/>
            <a:r>
              <a:rPr lang="en-US" dirty="0" smtClean="0"/>
              <a:t>Ta’ </a:t>
            </a:r>
            <a:r>
              <a:rPr lang="en-US" dirty="0" err="1" smtClean="0"/>
              <a:t>liema</a:t>
            </a:r>
            <a:r>
              <a:rPr lang="en-US" dirty="0" smtClean="0"/>
              <a:t> </a:t>
            </a:r>
            <a:r>
              <a:rPr lang="en-US" dirty="0" err="1" smtClean="0"/>
              <a:t>etá</a:t>
            </a:r>
            <a:r>
              <a:rPr lang="en-US" dirty="0" smtClean="0"/>
              <a:t> </a:t>
            </a:r>
            <a:r>
              <a:rPr lang="en-US" dirty="0" err="1" smtClean="0"/>
              <a:t>għandi</a:t>
            </a:r>
            <a:r>
              <a:rPr lang="en-US" dirty="0" smtClean="0"/>
              <a:t> </a:t>
            </a:r>
            <a:r>
              <a:rPr lang="en-US" dirty="0" err="1" smtClean="0"/>
              <a:t>neħodhom</a:t>
            </a:r>
            <a:r>
              <a:rPr lang="en-US" dirty="0" smtClean="0"/>
              <a:t> </a:t>
            </a:r>
            <a:r>
              <a:rPr lang="en-US" dirty="0" err="1" smtClean="0"/>
              <a:t>il-librerija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A13F-7102-364D-9FF1-BE8276BBE319}" type="datetime1">
              <a:rPr lang="en-US" smtClean="0"/>
              <a:t>5/9/12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kunsill nazzjonali tal-ktieb</a:t>
            </a:r>
            <a:endParaRPr lang="en-US"/>
          </a:p>
        </p:txBody>
      </p:sp>
      <p:pic>
        <p:nvPicPr>
          <p:cNvPr id="6" name="Picture 5" descr="rows-books-bookshelves_~x2809889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600200"/>
            <a:ext cx="2705100" cy="2887174"/>
          </a:xfrm>
          <a:prstGeom prst="rect">
            <a:avLst/>
          </a:prstGeom>
        </p:spPr>
      </p:pic>
    </p:spTree>
  </p:cSld>
  <p:clrMapOvr>
    <a:masterClrMapping/>
  </p:clrMapOvr>
  <mc:AlternateContent>
    <mc:Choice xmlns:mp="http://schemas.microsoft.com/office/mac/powerpoint/2008/main" Requires="mp">
      <mp:transition spd="slow">
        <mp:flip dir="u"/>
      </mp:transition>
    </mc:Choice>
    <mc:Fallback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541</Words>
  <Application>Microsoft Macintosh PowerPoint</Application>
  <PresentationFormat>On-screen Show (4:3)</PresentationFormat>
  <Paragraphs>195</Paragraphs>
  <Slides>21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Aqra Ktieb Qabel l-Irqad  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  <vt:lpstr>AQRA KTIEB QABEL L-IRQAD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Aqra Ktieb Qabel l-Irqad</dc:title>
  <dc:creator>charles  casha</dc:creator>
  <cp:lastModifiedBy>charles  casha</cp:lastModifiedBy>
  <cp:revision>35</cp:revision>
  <dcterms:created xsi:type="dcterms:W3CDTF">2012-05-09T07:25:05Z</dcterms:created>
  <dcterms:modified xsi:type="dcterms:W3CDTF">2012-05-09T19:21:32Z</dcterms:modified>
</cp:coreProperties>
</file>